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sldIdLst>
    <p:sldId id="257" r:id="rId2"/>
    <p:sldId id="258" r:id="rId3"/>
    <p:sldId id="261" r:id="rId4"/>
    <p:sldId id="263" r:id="rId5"/>
    <p:sldId id="259" r:id="rId6"/>
    <p:sldId id="264" r:id="rId7"/>
    <p:sldId id="265" r:id="rId8"/>
    <p:sldId id="268" r:id="rId9"/>
    <p:sldId id="271" r:id="rId10"/>
    <p:sldId id="267" r:id="rId11"/>
    <p:sldId id="270" r:id="rId12"/>
    <p:sldId id="272" r:id="rId13"/>
    <p:sldId id="274" r:id="rId14"/>
    <p:sldId id="275" r:id="rId15"/>
    <p:sldId id="279" r:id="rId16"/>
    <p:sldId id="276" r:id="rId17"/>
    <p:sldId id="269" r:id="rId18"/>
    <p:sldId id="277" r:id="rId19"/>
    <p:sldId id="278" r:id="rId20"/>
    <p:sldId id="28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85" d="100"/>
          <a:sy n="85" d="100"/>
        </p:scale>
        <p:origin x="42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7124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52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59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151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465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15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84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837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4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3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FF2232A-E126-4929-BA08-4697F34C1E04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3854538-B8F1-437D-8986-A5A06A1A4B5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3376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ranzato/publications/taigman_cvpr14.pdf" TargetMode="External"/><Relationship Id="rId7" Type="http://schemas.openxmlformats.org/officeDocument/2006/relationships/image" Target="../media/image12.png"/><Relationship Id="rId2" Type="http://schemas.openxmlformats.org/officeDocument/2006/relationships/hyperlink" Target="http://papers.nips.cc/paper/769-signature-verification-using-a-siamese-time-delay-neural-network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hyperlink" Target="http://yann.lecun.com/exdb/publis/pdf/chopra-05.pdf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57F3E-1321-44CE-B7E6-D66DF7F4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Encoding sketches into a numerical representation </a:t>
            </a:r>
            <a:endParaRPr lang="en-US" sz="6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515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9D10-488F-4BB0-B01B-16E1B9D2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Experimenting with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919C3-EEA9-4AF5-AC33-B7CB4B827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However, this representation is only good for representation. We cannot infer a similarity measure from similar or totally different sketches based on Cosine distance.</a:t>
            </a:r>
          </a:p>
          <a:p>
            <a:endParaRPr lang="en-US" sz="3200" dirty="0"/>
          </a:p>
          <a:p>
            <a:r>
              <a:rPr lang="en-US" sz="3200" dirty="0"/>
              <a:t>Unless, we have another type of distance measure.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 Distance measures are presented in next page: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04797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73DA8-236E-4764-9B5B-E6571A198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13497"/>
            <a:ext cx="10058400" cy="1450757"/>
          </a:xfrm>
        </p:spPr>
        <p:txBody>
          <a:bodyPr/>
          <a:lstStyle/>
          <a:p>
            <a:r>
              <a:rPr lang="en-US" dirty="0"/>
              <a:t>Distance measures</a:t>
            </a:r>
          </a:p>
        </p:txBody>
      </p:sp>
      <p:pic>
        <p:nvPicPr>
          <p:cNvPr id="5" name="Content Placeholder 4" descr="A picture containing object&#10;&#10;Description automatically generated">
            <a:extLst>
              <a:ext uri="{FF2B5EF4-FFF2-40B4-BE49-F238E27FC236}">
                <a16:creationId xmlns:a16="http://schemas.microsoft.com/office/drawing/2014/main" id="{DC6BC72E-8674-4C48-9346-99C61B3D8C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567" y="2183847"/>
            <a:ext cx="2489458" cy="2489458"/>
          </a:xfrm>
        </p:spPr>
      </p:pic>
      <p:pic>
        <p:nvPicPr>
          <p:cNvPr id="7" name="Picture 6" descr="A picture containing object&#10;&#10;Description automatically generated">
            <a:extLst>
              <a:ext uri="{FF2B5EF4-FFF2-40B4-BE49-F238E27FC236}">
                <a16:creationId xmlns:a16="http://schemas.microsoft.com/office/drawing/2014/main" id="{506C16C6-F568-4C45-B050-2944B5145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98" y="2231215"/>
            <a:ext cx="2395569" cy="23955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35581A-FFE9-4C8B-BF6D-2D8E472ED589}"/>
              </a:ext>
            </a:extLst>
          </p:cNvPr>
          <p:cNvSpPr txBox="1"/>
          <p:nvPr/>
        </p:nvSpPr>
        <p:spPr>
          <a:xfrm>
            <a:off x="357434" y="4751721"/>
            <a:ext cx="6139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Ravel the image pixel and then get the cosine distance on 1-D array</a:t>
            </a:r>
          </a:p>
          <a:p>
            <a:r>
              <a:rPr lang="en-US" sz="1600" dirty="0"/>
              <a:t>0.4163639545440674</a:t>
            </a:r>
          </a:p>
        </p:txBody>
      </p:sp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4CC63253-B1FF-4A01-BF5E-E2E5655EBE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829" y="2059813"/>
            <a:ext cx="2547366" cy="25473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8071D5-8BA4-440F-9D7B-2CD442DF7B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978" y="2059813"/>
            <a:ext cx="2489458" cy="24894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54100DB-AC86-4F89-A26A-F7445F29C354}"/>
              </a:ext>
            </a:extLst>
          </p:cNvPr>
          <p:cNvSpPr txBox="1"/>
          <p:nvPr/>
        </p:nvSpPr>
        <p:spPr>
          <a:xfrm>
            <a:off x="8055428" y="4810415"/>
            <a:ext cx="61395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0.3442939519882202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94CCF4-FC75-4337-A4AC-A5BB892FD8B4}"/>
              </a:ext>
            </a:extLst>
          </p:cNvPr>
          <p:cNvSpPr txBox="1"/>
          <p:nvPr/>
        </p:nvSpPr>
        <p:spPr>
          <a:xfrm>
            <a:off x="357434" y="5599078"/>
            <a:ext cx="11033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Therefore, we cannot generate a similarity measure from the </a:t>
            </a:r>
            <a:r>
              <a:rPr lang="en-US" dirty="0" err="1"/>
              <a:t>Autoencoded</a:t>
            </a:r>
            <a:r>
              <a:rPr lang="en-US" dirty="0"/>
              <a:t> representation the one on the right have higher similarity.</a:t>
            </a:r>
          </a:p>
        </p:txBody>
      </p:sp>
    </p:spTree>
    <p:extLst>
      <p:ext uri="{BB962C8B-B14F-4D97-AF65-F5344CB8AC3E}">
        <p14:creationId xmlns:p14="http://schemas.microsoft.com/office/powerpoint/2010/main" val="613433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9D10-488F-4BB0-B01B-16E1B9D2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direction: Siamese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919C3-EEA9-4AF5-AC33-B7CB4B827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Because the Autoencoder network fails to give us a similarity measure, we need a new architecture that give us and minimize distance when we have similar sketches. I found these three papers that I will try to investigate this week.</a:t>
            </a:r>
          </a:p>
          <a:p>
            <a:pPr marL="0" indent="0">
              <a:buNone/>
            </a:pP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54690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9D10-488F-4BB0-B01B-16E1B9D2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933" y="-256888"/>
            <a:ext cx="3325125" cy="196616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Siamese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919C3-EEA9-4AF5-AC33-B7CB4B827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674" y="2516094"/>
            <a:ext cx="4304840" cy="337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http://papers.nips.cc/paper/769-signature-verification-using-a-siamese-time-delay-neural-network.pdf</a:t>
            </a:r>
            <a:endParaRPr lang="en-US" sz="1800" dirty="0">
              <a:solidFill>
                <a:srgbClr val="FFFFFF"/>
              </a:solidFill>
              <a:hlinkClick r:id="rId3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hlinkClick r:id="rId3"/>
              </a:rPr>
              <a:t>https://www.cs.toronto.edu/~ranzato/publications/taigman_cvpr14.pdf</a:t>
            </a:r>
            <a:endParaRPr lang="en-US" sz="1800" dirty="0">
              <a:solidFill>
                <a:srgbClr val="FFFFFF"/>
              </a:solidFill>
              <a:hlinkClick r:id="rId4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hlinkClick r:id="rId4"/>
              </a:rPr>
              <a:t>http://yann.lecun.com/exdb/publis/pdf/chopra-05.pdf</a:t>
            </a:r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911932-827D-4A1E-BE96-900280255A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4202" y="332761"/>
            <a:ext cx="6182033" cy="21018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336D5B-F976-43E6-9B6A-369B9FC94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3849" y="2663973"/>
            <a:ext cx="6182033" cy="15300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B46B77-6E35-4508-A9FF-2A2360F2F2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9203" y="4423347"/>
            <a:ext cx="4304840" cy="215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487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9D10-488F-4BB0-B01B-16E1B9D2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Siamese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919C3-EEA9-4AF5-AC33-B7CB4B827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Siamese networks</a:t>
            </a:r>
            <a:r>
              <a:rPr lang="en-US" sz="2400" dirty="0"/>
              <a:t> were first introduced by Bromley and </a:t>
            </a:r>
            <a:r>
              <a:rPr lang="en-US" sz="2400" dirty="0" err="1"/>
              <a:t>LeCun</a:t>
            </a:r>
            <a:r>
              <a:rPr lang="en-US" sz="2400" dirty="0"/>
              <a:t> [1] in early 1990s to solve signature verification as an image matching problem. A similar Siamese architecture was independently proposed for fingerprint identification by </a:t>
            </a:r>
            <a:r>
              <a:rPr lang="en-US" sz="2400" dirty="0" err="1"/>
              <a:t>Baldi</a:t>
            </a:r>
            <a:r>
              <a:rPr lang="en-US" sz="2400" dirty="0"/>
              <a:t> and Chauvin [2] in 1992.  Later in 2015, Gregory Koch et al. [3] proposed to use Siamese neural networks for </a:t>
            </a:r>
            <a:r>
              <a:rPr lang="en-US" sz="2400" b="1" dirty="0"/>
              <a:t>one-shot</a:t>
            </a:r>
            <a:r>
              <a:rPr lang="en-US" sz="2400" dirty="0"/>
              <a:t> image recognition.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92029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931C8-42D3-49F2-937E-2500087F7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Siamese network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8DFBE4-8C38-413A-BDAA-09063A5B3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000" y="1858945"/>
            <a:ext cx="5220959" cy="428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0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C8F1A-C749-4ED7-B0E0-BF47703DC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Siamese network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7894CECE-0ED4-47D0-AFAA-4EDEBABAB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755" y="1996988"/>
            <a:ext cx="7691450" cy="4022725"/>
          </a:xfrm>
        </p:spPr>
      </p:pic>
    </p:spTree>
    <p:extLst>
      <p:ext uri="{BB962C8B-B14F-4D97-AF65-F5344CB8AC3E}">
        <p14:creationId xmlns:p14="http://schemas.microsoft.com/office/powerpoint/2010/main" val="2503181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BC26D-9979-4922-A211-FBC1B8262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Siamese network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C1FE96-9629-479C-A3D0-F39F14CE0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021" y="1921421"/>
            <a:ext cx="7988335" cy="415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0143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57F3E-1321-44CE-B7E6-D66DF7F4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1" dirty="0"/>
              <a:t>Second Approach</a:t>
            </a:r>
            <a:br>
              <a:rPr lang="en-US" sz="7200" dirty="0"/>
            </a:br>
            <a:r>
              <a:rPr lang="en-US" dirty="0"/>
              <a:t>Image mapping with Segmentation</a:t>
            </a:r>
            <a:br>
              <a:rPr lang="en-US" sz="7200" dirty="0"/>
            </a:br>
            <a:r>
              <a:rPr lang="en-US" sz="7200" dirty="0"/>
              <a:t> </a:t>
            </a:r>
            <a:endParaRPr lang="en-US" sz="6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6907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BC26D-9979-4922-A211-FBC1B8262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available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6B9F6-0B36-4E86-AA51-6F0A4540B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We have the </a:t>
            </a:r>
            <a:r>
              <a:rPr lang="en-US" sz="2400" dirty="0" err="1"/>
              <a:t>SketchyScene</a:t>
            </a:r>
            <a:r>
              <a:rPr lang="en-US" sz="2400" dirty="0"/>
              <a:t> dataset with clearly labeled classes and segmentation. We can use these information to build a representation by itself or combined with the Siamese architecture above to answer this question:</a:t>
            </a:r>
          </a:p>
          <a:p>
            <a:pPr>
              <a:buFontTx/>
              <a:buChar char="-"/>
            </a:pPr>
            <a:r>
              <a:rPr lang="en-US" sz="2400" dirty="0"/>
              <a:t>Would the Siamese network work on the entire scene better or we get the segmentations and then feed to the network to find a similarity measure between segmentations?</a:t>
            </a:r>
          </a:p>
          <a:p>
            <a:pPr>
              <a:buFontTx/>
              <a:buChar char="-"/>
            </a:pPr>
            <a:r>
              <a:rPr lang="en-US" sz="2400" dirty="0"/>
              <a:t>Would a simple dictionary building approach of segmentations and objects can generate a similarity measure as well?</a:t>
            </a:r>
          </a:p>
          <a:p>
            <a:pPr>
              <a:buFontTx/>
              <a:buChar char="-"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 will work on these questions next few weeks.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26365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39B13-510D-48E9-B396-07CBCE2EA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 discussion</a:t>
            </a:r>
          </a:p>
        </p:txBody>
      </p:sp>
      <p:pic>
        <p:nvPicPr>
          <p:cNvPr id="7" name="Content Placeholder 6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324B040A-4481-4463-A97B-19D33C930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36" r="19356"/>
          <a:stretch/>
        </p:blipFill>
        <p:spPr>
          <a:xfrm>
            <a:off x="3460376" y="1846263"/>
            <a:ext cx="4858871" cy="4404681"/>
          </a:xfrm>
        </p:spPr>
      </p:pic>
    </p:spTree>
    <p:extLst>
      <p:ext uri="{BB962C8B-B14F-4D97-AF65-F5344CB8AC3E}">
        <p14:creationId xmlns:p14="http://schemas.microsoft.com/office/powerpoint/2010/main" val="4208349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2C91A311-1708-4874-95A5-5C8573CBF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89" y="640766"/>
            <a:ext cx="5324400" cy="5420770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B82B8FB1-A0E6-400A-97CC-11929E1AF7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13" y="640766"/>
            <a:ext cx="5175123" cy="526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447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4A3A-3D10-456D-9ABF-91C85BA08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1734E-BFFE-46BB-80D9-891BC5500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1. Image mapping without Segmentation</a:t>
            </a:r>
          </a:p>
          <a:p>
            <a:pPr marL="0" indent="0">
              <a:buNone/>
            </a:pPr>
            <a:r>
              <a:rPr lang="en-US" sz="3200" dirty="0"/>
              <a:t>2. Image mapping with Segmentation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3264501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57F3E-1321-44CE-B7E6-D66DF7F4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1" dirty="0"/>
              <a:t>First Approach </a:t>
            </a:r>
            <a:br>
              <a:rPr lang="en-US" sz="7200" dirty="0"/>
            </a:br>
            <a:r>
              <a:rPr lang="en-US" dirty="0"/>
              <a:t>Image mapping without Segmentation</a:t>
            </a:r>
            <a:br>
              <a:rPr lang="en-US" sz="7200" dirty="0"/>
            </a:br>
            <a:r>
              <a:rPr lang="en-US" sz="7200" dirty="0"/>
              <a:t> </a:t>
            </a:r>
            <a:endParaRPr lang="en-US" sz="6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64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9D10-488F-4BB0-B01B-16E1B9D2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Experimenting with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919C3-EEA9-4AF5-AC33-B7CB4B827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 experimented with both the simple network and CNN to see if we can have a good numerical representation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030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9D10-488F-4BB0-B01B-16E1B9D2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Experimenting with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919C3-EEA9-4AF5-AC33-B7CB4B827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Both the simple encoder and CNN have worked well with MNIST dataset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A22CCDC-3478-4E74-9BB4-1CD8A9B61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255084"/>
            <a:ext cx="4616042" cy="1450756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291F6C75-B2CD-4482-A014-E8B20C00AD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958" y="3255084"/>
            <a:ext cx="5352437" cy="132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60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9D10-488F-4BB0-B01B-16E1B9D2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Experimenting with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919C3-EEA9-4AF5-AC33-B7CB4B827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We got good representation of image for the purpose of reconstruction. The ones above are the original image. The ones below are reconstructed images.</a:t>
            </a:r>
          </a:p>
          <a:p>
            <a:endParaRPr lang="en-US" sz="3200" dirty="0"/>
          </a:p>
        </p:txBody>
      </p:sp>
      <p:pic>
        <p:nvPicPr>
          <p:cNvPr id="6" name="Picture 5" descr="A picture containing object&#10;&#10;Description automatically generated">
            <a:extLst>
              <a:ext uri="{FF2B5EF4-FFF2-40B4-BE49-F238E27FC236}">
                <a16:creationId xmlns:a16="http://schemas.microsoft.com/office/drawing/2014/main" id="{79C0FCB3-8904-4377-8E9B-6E6CDD994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64" y="3398821"/>
            <a:ext cx="10932272" cy="247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994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9D10-488F-4BB0-B01B-16E1B9D2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Experimenting with Autoencoder</a:t>
            </a:r>
          </a:p>
        </p:txBody>
      </p:sp>
      <p:pic>
        <p:nvPicPr>
          <p:cNvPr id="5" name="Content Placeholder 4" descr="A picture containing device, meter, gauge&#10;&#10;Description automatically generated">
            <a:extLst>
              <a:ext uri="{FF2B5EF4-FFF2-40B4-BE49-F238E27FC236}">
                <a16:creationId xmlns:a16="http://schemas.microsoft.com/office/drawing/2014/main" id="{88462543-AA4B-4D86-87F7-B72B86E62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721220"/>
            <a:ext cx="10058400" cy="2272811"/>
          </a:xfrm>
        </p:spPr>
      </p:pic>
    </p:spTree>
    <p:extLst>
      <p:ext uri="{BB962C8B-B14F-4D97-AF65-F5344CB8AC3E}">
        <p14:creationId xmlns:p14="http://schemas.microsoft.com/office/powerpoint/2010/main" val="930070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F82AF4-6774-47C4-BDB4-FF98B284B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320" y="905933"/>
            <a:ext cx="7411364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44433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38</TotalTime>
  <Words>388</Words>
  <Application>Microsoft Office PowerPoint</Application>
  <PresentationFormat>Widescreen</PresentationFormat>
  <Paragraphs>42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Retrospect</vt:lpstr>
      <vt:lpstr>Encoding sketches into a numerical representation </vt:lpstr>
      <vt:lpstr>Last week discussion</vt:lpstr>
      <vt:lpstr>Two approaches</vt:lpstr>
      <vt:lpstr>First Approach  Image mapping without Segmentation  </vt:lpstr>
      <vt:lpstr>Experimenting with Autoencoder</vt:lpstr>
      <vt:lpstr>Experimenting with Autoencoder</vt:lpstr>
      <vt:lpstr>Experimenting with Autoencoder</vt:lpstr>
      <vt:lpstr>Experimenting with Autoencoder</vt:lpstr>
      <vt:lpstr>PowerPoint Presentation</vt:lpstr>
      <vt:lpstr>Experimenting with Autoencoder</vt:lpstr>
      <vt:lpstr>Distance measures</vt:lpstr>
      <vt:lpstr>Next direction: Siamese Network</vt:lpstr>
      <vt:lpstr>Siamese Network</vt:lpstr>
      <vt:lpstr>Siamese network</vt:lpstr>
      <vt:lpstr>Siamese network</vt:lpstr>
      <vt:lpstr>Siamese network</vt:lpstr>
      <vt:lpstr>Siamese network</vt:lpstr>
      <vt:lpstr>Second Approach Image mapping with Segmentation  </vt:lpstr>
      <vt:lpstr>Dataset available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similarity/difference measure between combined sketches</dc:title>
  <dc:creator>Thao Tran</dc:creator>
  <cp:lastModifiedBy>Thao Tran</cp:lastModifiedBy>
  <cp:revision>8</cp:revision>
  <dcterms:created xsi:type="dcterms:W3CDTF">2019-09-16T16:50:13Z</dcterms:created>
  <dcterms:modified xsi:type="dcterms:W3CDTF">2019-09-23T13:59:50Z</dcterms:modified>
</cp:coreProperties>
</file>